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BFC3E23-5E20-43E7-9271-9E59E11597F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9582068-DE65-4D33-BAE4-7AEED58F75C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2/9/20 11:56:31 AM CST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SummaryTable" id="10" name="slide10">
            <a:extLst>
              <a:ext uri="{FF2B5EF4-FFF2-40B4-BE49-F238E27FC236}">
                <a16:creationId xmlns:a16="http://schemas.microsoft.com/office/drawing/2014/main" id="{DD8F3BD9-12BB-4620-86D5-4AD74A231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681287"/>
            <a:ext cx="44958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ByAgeGroup" id="11" name="slide11">
            <a:extLst>
              <a:ext uri="{FF2B5EF4-FFF2-40B4-BE49-F238E27FC236}">
                <a16:creationId xmlns:a16="http://schemas.microsoft.com/office/drawing/2014/main" id="{6A91C987-5F0E-4066-9CDA-13F9B1F504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38125"/>
            <a:ext cx="72771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dStationLongestDistByAge" id="12" name="slide12">
            <a:extLst>
              <a:ext uri="{FF2B5EF4-FFF2-40B4-BE49-F238E27FC236}">
                <a16:creationId xmlns:a16="http://schemas.microsoft.com/office/drawing/2014/main" id="{E4240259-385B-44A9-A4FD-0A75FAE0D3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57162"/>
            <a:ext cx="10106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StationLongestDistByAge" id="13" name="slide13">
            <a:extLst>
              <a:ext uri="{FF2B5EF4-FFF2-40B4-BE49-F238E27FC236}">
                <a16:creationId xmlns:a16="http://schemas.microsoft.com/office/drawing/2014/main" id="{5BCE1862-6CBF-4CD0-8975-476CF7E851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57162"/>
            <a:ext cx="10106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 by Start Station" id="14" name="slide14">
            <a:extLst>
              <a:ext uri="{FF2B5EF4-FFF2-40B4-BE49-F238E27FC236}">
                <a16:creationId xmlns:a16="http://schemas.microsoft.com/office/drawing/2014/main" id="{2F9A8AC0-FDEE-4324-B973-FFD28FE1D4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 by End Station" id="15" name="slide15">
            <a:extLst>
              <a:ext uri="{FF2B5EF4-FFF2-40B4-BE49-F238E27FC236}">
                <a16:creationId xmlns:a16="http://schemas.microsoft.com/office/drawing/2014/main" id="{5376AF66-E150-4103-A446-0EC3E96E8E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ipDistanceComp" id="16" name="slide16">
            <a:extLst>
              <a:ext uri="{FF2B5EF4-FFF2-40B4-BE49-F238E27FC236}">
                <a16:creationId xmlns:a16="http://schemas.microsoft.com/office/drawing/2014/main" id="{DDF90431-C121-40D8-9D11-6140798129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1" id="17" name="slide17">
            <a:extLst>
              <a:ext uri="{FF2B5EF4-FFF2-40B4-BE49-F238E27FC236}">
                <a16:creationId xmlns:a16="http://schemas.microsoft.com/office/drawing/2014/main" id="{9CA7FB9C-DE8B-4985-8883-276FB83658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3" id="18" name="slide18">
            <a:extLst>
              <a:ext uri="{FF2B5EF4-FFF2-40B4-BE49-F238E27FC236}">
                <a16:creationId xmlns:a16="http://schemas.microsoft.com/office/drawing/2014/main" id="{A92C6593-30A1-405A-A2BD-0B973AC4A7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4" id="19" name="slide19">
            <a:extLst>
              <a:ext uri="{FF2B5EF4-FFF2-40B4-BE49-F238E27FC236}">
                <a16:creationId xmlns:a16="http://schemas.microsoft.com/office/drawing/2014/main" id="{D5EA8CC8-F368-4877-887C-A960218CDC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DurationByStartStation" id="2" name="slide2">
            <a:extLst>
              <a:ext uri="{FF2B5EF4-FFF2-40B4-BE49-F238E27FC236}">
                <a16:creationId xmlns:a16="http://schemas.microsoft.com/office/drawing/2014/main" id="{1057BAC9-7930-4CD8-9CF6-56DB9D782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57162"/>
            <a:ext cx="10106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5" id="20" name="slide20">
            <a:extLst>
              <a:ext uri="{FF2B5EF4-FFF2-40B4-BE49-F238E27FC236}">
                <a16:creationId xmlns:a16="http://schemas.microsoft.com/office/drawing/2014/main" id="{DAEADF68-2A4C-4157-AD05-153814F138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6" id="21" name="slide21">
            <a:extLst>
              <a:ext uri="{FF2B5EF4-FFF2-40B4-BE49-F238E27FC236}">
                <a16:creationId xmlns:a16="http://schemas.microsoft.com/office/drawing/2014/main" id="{D64EBD1E-7721-4EDF-9BBA-50CFA89A69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ance7" id="22" name="slide22">
            <a:extLst>
              <a:ext uri="{FF2B5EF4-FFF2-40B4-BE49-F238E27FC236}">
                <a16:creationId xmlns:a16="http://schemas.microsoft.com/office/drawing/2014/main" id="{61F2B00C-F098-472D-9CCD-BEEC9EB762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57150"/>
            <a:ext cx="119348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DurationByEndStation" id="3" name="slide3">
            <a:extLst>
              <a:ext uri="{FF2B5EF4-FFF2-40B4-BE49-F238E27FC236}">
                <a16:creationId xmlns:a16="http://schemas.microsoft.com/office/drawing/2014/main" id="{EC237AB2-D59F-47E0-9463-6D8768552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57162"/>
            <a:ext cx="10106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StartStation" id="4" name="slide4">
            <a:extLst>
              <a:ext uri="{FF2B5EF4-FFF2-40B4-BE49-F238E27FC236}">
                <a16:creationId xmlns:a16="http://schemas.microsoft.com/office/drawing/2014/main" id="{F7A5825A-D51D-4988-8637-B82373BE0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14500"/>
            <a:ext cx="1009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StartStation2" id="5" name="slide5">
            <a:extLst>
              <a:ext uri="{FF2B5EF4-FFF2-40B4-BE49-F238E27FC236}">
                <a16:creationId xmlns:a16="http://schemas.microsoft.com/office/drawing/2014/main" id="{5F781F7D-4260-46D0-BC7E-A26AD26E76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47662"/>
            <a:ext cx="10096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EndStation" id="6" name="slide6">
            <a:extLst>
              <a:ext uri="{FF2B5EF4-FFF2-40B4-BE49-F238E27FC236}">
                <a16:creationId xmlns:a16="http://schemas.microsoft.com/office/drawing/2014/main" id="{4781686D-5E29-45B3-B847-61AC21CBBD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14500"/>
            <a:ext cx="10096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EndStation2" id="7" name="slide7">
            <a:extLst>
              <a:ext uri="{FF2B5EF4-FFF2-40B4-BE49-F238E27FC236}">
                <a16:creationId xmlns:a16="http://schemas.microsoft.com/office/drawing/2014/main" id="{E99DE56D-E1D6-42F4-84E8-6FD4EE919C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47662"/>
            <a:ext cx="10096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EndStationTable" id="8" name="slide8">
            <a:extLst>
              <a:ext uri="{FF2B5EF4-FFF2-40B4-BE49-F238E27FC236}">
                <a16:creationId xmlns:a16="http://schemas.microsoft.com/office/drawing/2014/main" id="{9F9A6CEA-B763-49EA-8B58-5F7054D7EC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37" y="1500187"/>
            <a:ext cx="4733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10UsedStartStationTable" id="9" name="slide9">
            <a:extLst>
              <a:ext uri="{FF2B5EF4-FFF2-40B4-BE49-F238E27FC236}">
                <a16:creationId xmlns:a16="http://schemas.microsoft.com/office/drawing/2014/main" id="{F9661009-A6C6-4173-93AB-9B8798143D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7" y="1524000"/>
            <a:ext cx="4848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2020-02-09T17:56:45Z</dcterms:created>
  <dcterms:modified xsi:type="dcterms:W3CDTF">2020-02-09T17:56:45Z</dcterms:modified>
</cp:coreProperties>
</file>